
<file path=[Content_Types].xml><?xml version="1.0" encoding="utf-8"?>
<Types xmlns="http://schemas.openxmlformats.org/package/2006/content-types">
  <Default Extension="gif" ContentType="image/gi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52"/>
    <p:restoredTop sz="96327"/>
  </p:normalViewPr>
  <p:slideViewPr>
    <p:cSldViewPr snapToGrid="0" snapToObjects="1">
      <p:cViewPr>
        <p:scale>
          <a:sx n="124" d="100"/>
          <a:sy n="124" d="100"/>
        </p:scale>
        <p:origin x="1584" y="10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jpg>
</file>

<file path=ppt/media/image2.gif>
</file>

<file path=ppt/media/image3.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GB"/>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10/25/20</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GB"/>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10/25/20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GB"/>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10/25/20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GB"/>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10/25/20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10/25/20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10/25/20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GB"/>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10/25/20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10/25/20</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10/25/20</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gif"/><Relationship Id="rId1" Type="http://schemas.openxmlformats.org/officeDocument/2006/relationships/slideLayout" Target="../slideLayouts/slideLayout2.xml"/><Relationship Id="rId4" Type="http://schemas.openxmlformats.org/officeDocument/2006/relationships/image" Target="../media/image3.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7ABCB-FC05-DA41-A067-8F928C42AECF}"/>
              </a:ext>
            </a:extLst>
          </p:cNvPr>
          <p:cNvSpPr>
            <a:spLocks noGrp="1"/>
          </p:cNvSpPr>
          <p:nvPr>
            <p:ph type="ctrTitle"/>
          </p:nvPr>
        </p:nvSpPr>
        <p:spPr>
          <a:xfrm>
            <a:off x="377687" y="802298"/>
            <a:ext cx="10677165" cy="2541431"/>
          </a:xfrm>
        </p:spPr>
        <p:txBody>
          <a:bodyPr/>
          <a:lstStyle/>
          <a:p>
            <a:r>
              <a:rPr lang="en-DE" dirty="0"/>
              <a:t>		Smart Parking</a:t>
            </a:r>
          </a:p>
        </p:txBody>
      </p:sp>
      <p:sp>
        <p:nvSpPr>
          <p:cNvPr id="3" name="Subtitle 2">
            <a:extLst>
              <a:ext uri="{FF2B5EF4-FFF2-40B4-BE49-F238E27FC236}">
                <a16:creationId xmlns:a16="http://schemas.microsoft.com/office/drawing/2014/main" id="{AB54696E-CADB-C242-9F65-B9A41F87D01E}"/>
              </a:ext>
            </a:extLst>
          </p:cNvPr>
          <p:cNvSpPr>
            <a:spLocks noGrp="1"/>
          </p:cNvSpPr>
          <p:nvPr>
            <p:ph type="subTitle" idx="1"/>
          </p:nvPr>
        </p:nvSpPr>
        <p:spPr/>
        <p:txBody>
          <a:bodyPr/>
          <a:lstStyle/>
          <a:p>
            <a:r>
              <a:rPr lang="en-DE" dirty="0"/>
              <a:t>ANPR (Automatic number plate recognition) based barrier free parking</a:t>
            </a:r>
          </a:p>
        </p:txBody>
      </p:sp>
    </p:spTree>
    <p:extLst>
      <p:ext uri="{BB962C8B-B14F-4D97-AF65-F5344CB8AC3E}">
        <p14:creationId xmlns:p14="http://schemas.microsoft.com/office/powerpoint/2010/main" val="37527758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A2BA0-505B-EA47-9B1C-0990B6145C9F}"/>
              </a:ext>
            </a:extLst>
          </p:cNvPr>
          <p:cNvSpPr>
            <a:spLocks noGrp="1"/>
          </p:cNvSpPr>
          <p:nvPr>
            <p:ph type="title"/>
          </p:nvPr>
        </p:nvSpPr>
        <p:spPr/>
        <p:txBody>
          <a:bodyPr/>
          <a:lstStyle/>
          <a:p>
            <a:r>
              <a:rPr lang="en-DE" dirty="0"/>
              <a:t>ANPR </a:t>
            </a:r>
            <a:br>
              <a:rPr lang="en-DE" dirty="0"/>
            </a:br>
            <a:r>
              <a:rPr lang="en-DE" dirty="0"/>
              <a:t>(Automatic numBer plate recognition)</a:t>
            </a:r>
          </a:p>
        </p:txBody>
      </p:sp>
      <p:sp>
        <p:nvSpPr>
          <p:cNvPr id="3" name="Content Placeholder 2">
            <a:extLst>
              <a:ext uri="{FF2B5EF4-FFF2-40B4-BE49-F238E27FC236}">
                <a16:creationId xmlns:a16="http://schemas.microsoft.com/office/drawing/2014/main" id="{5500B77A-42C5-0F44-90DB-511D447F6E71}"/>
              </a:ext>
            </a:extLst>
          </p:cNvPr>
          <p:cNvSpPr>
            <a:spLocks noGrp="1"/>
          </p:cNvSpPr>
          <p:nvPr>
            <p:ph idx="1"/>
          </p:nvPr>
        </p:nvSpPr>
        <p:spPr/>
        <p:txBody>
          <a:bodyPr/>
          <a:lstStyle/>
          <a:p>
            <a:r>
              <a:rPr lang="en-GB" dirty="0"/>
              <a:t>Using both front and back cameras maximize the read rate for number plates.  The recognition system make sure the different types of license details are captured error free with maintaining the privacy. </a:t>
            </a:r>
          </a:p>
          <a:p>
            <a:r>
              <a:rPr lang="en-GB" dirty="0"/>
              <a:t>In case the license plates recognition fails, the details are stored in a fault database and send to back office to manual intervention.</a:t>
            </a:r>
          </a:p>
          <a:p>
            <a:r>
              <a:rPr lang="en-GB" dirty="0"/>
              <a:t>The number plate recognition system runs through an fast API.</a:t>
            </a:r>
          </a:p>
          <a:p>
            <a:endParaRPr lang="en-GB" dirty="0"/>
          </a:p>
          <a:p>
            <a:pPr marL="0" indent="0">
              <a:buNone/>
            </a:pPr>
            <a:endParaRPr lang="en-GB" dirty="0"/>
          </a:p>
          <a:p>
            <a:endParaRPr lang="en-GB" dirty="0"/>
          </a:p>
          <a:p>
            <a:endParaRPr lang="en-DE" dirty="0"/>
          </a:p>
        </p:txBody>
      </p:sp>
    </p:spTree>
    <p:extLst>
      <p:ext uri="{BB962C8B-B14F-4D97-AF65-F5344CB8AC3E}">
        <p14:creationId xmlns:p14="http://schemas.microsoft.com/office/powerpoint/2010/main" val="23953026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036" name="Rectangle 72">
            <a:extLst>
              <a:ext uri="{FF2B5EF4-FFF2-40B4-BE49-F238E27FC236}">
                <a16:creationId xmlns:a16="http://schemas.microsoft.com/office/drawing/2014/main" id="{35C3D674-3D59-4E93-80CA-0C0A9095E8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37" name="Straight Connector 74">
            <a:extLst>
              <a:ext uri="{FF2B5EF4-FFF2-40B4-BE49-F238E27FC236}">
                <a16:creationId xmlns:a16="http://schemas.microsoft.com/office/drawing/2014/main" id="{C884B8F8-FDC9-498B-9960-5D7260AFCB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3896" y="1847088"/>
            <a:ext cx="4177373"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2" name="Title 1">
            <a:extLst>
              <a:ext uri="{FF2B5EF4-FFF2-40B4-BE49-F238E27FC236}">
                <a16:creationId xmlns:a16="http://schemas.microsoft.com/office/drawing/2014/main" id="{6A6CAA0A-2B7A-3F43-9F1E-9C7C04AB0AFE}"/>
              </a:ext>
            </a:extLst>
          </p:cNvPr>
          <p:cNvSpPr>
            <a:spLocks noGrp="1"/>
          </p:cNvSpPr>
          <p:nvPr>
            <p:ph type="title"/>
          </p:nvPr>
        </p:nvSpPr>
        <p:spPr>
          <a:xfrm>
            <a:off x="1451580" y="804520"/>
            <a:ext cx="4176511" cy="1049235"/>
          </a:xfrm>
        </p:spPr>
        <p:txBody>
          <a:bodyPr>
            <a:normAutofit/>
          </a:bodyPr>
          <a:lstStyle/>
          <a:p>
            <a:r>
              <a:rPr lang="en-DE" dirty="0"/>
              <a:t>Anpr - entrance</a:t>
            </a:r>
          </a:p>
        </p:txBody>
      </p:sp>
      <p:sp>
        <p:nvSpPr>
          <p:cNvPr id="1038" name="Rectangle 76">
            <a:extLst>
              <a:ext uri="{FF2B5EF4-FFF2-40B4-BE49-F238E27FC236}">
                <a16:creationId xmlns:a16="http://schemas.microsoft.com/office/drawing/2014/main" id="{EF2A81E1-BCBE-426B-8C09-33274E6940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030" name="Content Placeholder 1029">
            <a:extLst>
              <a:ext uri="{FF2B5EF4-FFF2-40B4-BE49-F238E27FC236}">
                <a16:creationId xmlns:a16="http://schemas.microsoft.com/office/drawing/2014/main" id="{16AB94DD-4C56-4AC1-8660-8689FB260C07}"/>
              </a:ext>
            </a:extLst>
          </p:cNvPr>
          <p:cNvSpPr>
            <a:spLocks noGrp="1"/>
          </p:cNvSpPr>
          <p:nvPr>
            <p:ph idx="1"/>
          </p:nvPr>
        </p:nvSpPr>
        <p:spPr>
          <a:xfrm>
            <a:off x="1451581" y="2015732"/>
            <a:ext cx="4172212" cy="3450613"/>
          </a:xfrm>
        </p:spPr>
        <p:txBody>
          <a:bodyPr>
            <a:normAutofit/>
          </a:bodyPr>
          <a:lstStyle/>
          <a:p>
            <a:r>
              <a:rPr lang="en-US" dirty="0"/>
              <a:t>As the number plate is scanned, it is sent to backend system through an API to check for a matching. In case of successful matching, the barrier is opened, and car is entered in the parking lot.</a:t>
            </a:r>
          </a:p>
        </p:txBody>
      </p:sp>
      <p:pic>
        <p:nvPicPr>
          <p:cNvPr id="1026" name="Picture 2" descr="License Plate Recognition - A Tutorial">
            <a:extLst>
              <a:ext uri="{FF2B5EF4-FFF2-40B4-BE49-F238E27FC236}">
                <a16:creationId xmlns:a16="http://schemas.microsoft.com/office/drawing/2014/main" id="{327DA06B-32E9-5549-A95B-DA0B11FDD715}"/>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423785" y="498088"/>
            <a:ext cx="5404037" cy="2601369"/>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78">
            <a:extLst>
              <a:ext uri="{FF2B5EF4-FFF2-40B4-BE49-F238E27FC236}">
                <a16:creationId xmlns:a16="http://schemas.microsoft.com/office/drawing/2014/main" id="{39D1DDD4-5BB3-45BA-B9B3-06B62299AD7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81" name="Straight Connector 80">
            <a:extLst>
              <a:ext uri="{FF2B5EF4-FFF2-40B4-BE49-F238E27FC236}">
                <a16:creationId xmlns:a16="http://schemas.microsoft.com/office/drawing/2014/main" id="{A24DAE64-2302-42EA-8239-F2F0775CA5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5" name="Picture 6" descr="ANPR System, Automatic Number Plate Recognition - OmnyPark GIF | Gfycat">
            <a:extLst>
              <a:ext uri="{FF2B5EF4-FFF2-40B4-BE49-F238E27FC236}">
                <a16:creationId xmlns:a16="http://schemas.microsoft.com/office/drawing/2014/main" id="{7516C54C-041E-C047-B35F-58D6AB8DEC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23785" y="3319852"/>
            <a:ext cx="5404037" cy="26013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28689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79F00F-1A7C-E64B-99DA-CCCCB6238371}"/>
              </a:ext>
            </a:extLst>
          </p:cNvPr>
          <p:cNvSpPr>
            <a:spLocks noGrp="1"/>
          </p:cNvSpPr>
          <p:nvPr>
            <p:ph type="title"/>
          </p:nvPr>
        </p:nvSpPr>
        <p:spPr/>
        <p:txBody>
          <a:bodyPr/>
          <a:lstStyle/>
          <a:p>
            <a:r>
              <a:rPr lang="en-DE" dirty="0"/>
              <a:t>P</a:t>
            </a:r>
            <a:r>
              <a:rPr lang="en-GB" dirty="0"/>
              <a:t>a</a:t>
            </a:r>
            <a:r>
              <a:rPr lang="en-DE" dirty="0"/>
              <a:t>rkiNg recogitioN system - details</a:t>
            </a:r>
          </a:p>
        </p:txBody>
      </p:sp>
      <p:sp>
        <p:nvSpPr>
          <p:cNvPr id="3" name="Content Placeholder 2">
            <a:extLst>
              <a:ext uri="{FF2B5EF4-FFF2-40B4-BE49-F238E27FC236}">
                <a16:creationId xmlns:a16="http://schemas.microsoft.com/office/drawing/2014/main" id="{4275CED0-679C-1F49-A3A5-9DDC54B7A7E1}"/>
              </a:ext>
            </a:extLst>
          </p:cNvPr>
          <p:cNvSpPr>
            <a:spLocks noGrp="1"/>
          </p:cNvSpPr>
          <p:nvPr>
            <p:ph idx="1"/>
          </p:nvPr>
        </p:nvSpPr>
        <p:spPr/>
        <p:txBody>
          <a:bodyPr/>
          <a:lstStyle/>
          <a:p>
            <a:endParaRPr lang="en-DE"/>
          </a:p>
        </p:txBody>
      </p:sp>
    </p:spTree>
    <p:extLst>
      <p:ext uri="{BB962C8B-B14F-4D97-AF65-F5344CB8AC3E}">
        <p14:creationId xmlns:p14="http://schemas.microsoft.com/office/powerpoint/2010/main" val="1574475982"/>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otalTime>2887</TotalTime>
  <Words>145</Words>
  <Application>Microsoft Macintosh PowerPoint</Application>
  <PresentationFormat>Widescreen</PresentationFormat>
  <Paragraphs>11</Paragraphs>
  <Slides>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Gill Sans MT</vt:lpstr>
      <vt:lpstr>Gallery</vt:lpstr>
      <vt:lpstr>  Smart Parking</vt:lpstr>
      <vt:lpstr>ANPR  (Automatic numBer plate recognition)</vt:lpstr>
      <vt:lpstr>Anpr - entrance</vt:lpstr>
      <vt:lpstr>ParkiNg recogitioN system - details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Smart Parking</dc:title>
  <dc:creator>Goswami, Murari</dc:creator>
  <cp:lastModifiedBy>Goswami, Murari</cp:lastModifiedBy>
  <cp:revision>6</cp:revision>
  <dcterms:created xsi:type="dcterms:W3CDTF">2020-10-25T11:47:23Z</dcterms:created>
  <dcterms:modified xsi:type="dcterms:W3CDTF">2020-10-27T11:54:35Z</dcterms:modified>
</cp:coreProperties>
</file>

<file path=docProps/thumbnail.jpeg>
</file>